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67EF7-CF01-4349-90C7-328F929215FA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CBBC-8E81-498D-B776-A994BC14AC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79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CBBC-8E81-498D-B776-A994BC14ACC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50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3D51C28-63F3-49DC-BA5C-829D2D8AFD63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20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8AB0-704D-444F-8D2E-DD1A2422D9F1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02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EF38-7203-436D-B610-A0389834ED15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7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4676-B312-4F31-961F-E47600382322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48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80E-BACB-45C9-890B-948A7B1E39B5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4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0194-BC66-42CE-AB9B-0629F3482EAF}" type="datetime1">
              <a:rPr lang="nl-NL" smtClean="0"/>
              <a:t>12-9-2016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29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3CF3-E87A-4E33-9637-C711D108E2DA}" type="datetime1">
              <a:rPr lang="nl-NL" smtClean="0"/>
              <a:t>12-9-2016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2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0012-2E1A-49E6-82EC-E65B1ACF139D}" type="datetime1">
              <a:rPr lang="nl-NL" smtClean="0"/>
              <a:t>12-9-2016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00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037-CB3C-4FCD-ADEE-4C0E5761B704}" type="datetime1">
              <a:rPr lang="nl-NL" smtClean="0"/>
              <a:t>12-9-2016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16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91D0-B668-414D-A081-95698667F379}" type="datetime1">
              <a:rPr lang="nl-NL" smtClean="0"/>
              <a:t>12-9-2016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3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677-ECD9-40AC-A57A-B3ED372DD5C8}" type="datetime1">
              <a:rPr lang="nl-NL" smtClean="0"/>
              <a:t>12-9-2016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53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211776-BA3B-4565-A703-3B68A9A61358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nl-NL"/>
              <a:t>Alg VL gez zorg NH2016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5D2A03-1A5B-4E88-87D9-32159274686C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68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Gezondheid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800" dirty="0"/>
              <a:t>En ziek zijn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805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Wanneer voel jij je ziek??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A653-0A48-4251-B214-9A3BE535DD1F}" type="datetime1">
              <a:rPr lang="nl-NL" smtClean="0"/>
              <a:t>12-9-2016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2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489654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87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Wanneer blijf je thuis van werk/school stage?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0012-2E1A-49E6-82EC-E65B1ACF139D}" type="datetime1">
              <a:rPr lang="nl-NL" smtClean="0"/>
              <a:t>12-9-2016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484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prstClr val="black">
                    <a:lumMod val="95000"/>
                    <a:lumOff val="5000"/>
                  </a:prstClr>
                </a:solidFill>
              </a:rPr>
              <a:t>Wat heb jij tot nu toe te maken gehad met zorg/ziekenhuis?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huisarts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Tandarts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Ziekenhuis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Specialist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Enz</a:t>
            </a:r>
            <a:r>
              <a:rPr lang="nl-NL" dirty="0"/>
              <a:t>….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4676-B312-4F31-961F-E47600382322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76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Gezondheidszorg in Nederland is duur!!!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438F-BC37-4B41-A1BD-53EB8562BFF2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schemeClr val="tx1"/>
                </a:solidFill>
              </a:rPr>
              <a:t>Alg VL gez zorg NH2016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5</a:t>
            </a:fld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-12000" contras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36912"/>
            <a:ext cx="331236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30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Hoe komt dat????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Bekijk het genoemde filmpje in je reader</a:t>
            </a:r>
          </a:p>
          <a:p>
            <a:r>
              <a:rPr lang="nl-NL" dirty="0"/>
              <a:t>Kijk het filmpje op </a:t>
            </a:r>
            <a:r>
              <a:rPr lang="nl-NL" dirty="0" err="1"/>
              <a:t>You</a:t>
            </a:r>
            <a:r>
              <a:rPr lang="nl-NL" dirty="0"/>
              <a:t> tube: Een vandaag, gezondheidszorg en kosten. (De zorg in transitie)</a:t>
            </a:r>
          </a:p>
          <a:p>
            <a:r>
              <a:rPr lang="nl-NL" dirty="0"/>
              <a:t>Bekijk nog een paar filmpjes met deze titel: de kosten van de gezondheidszorg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D217-094B-4FE0-8B02-8ED6F95C2B44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68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179452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Hoe komen de kosten voor zorg zo hoog??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Denk</a:t>
            </a:r>
          </a:p>
          <a:p>
            <a:r>
              <a:rPr lang="nl-NL" dirty="0"/>
              <a:t>Denk</a:t>
            </a:r>
          </a:p>
          <a:p>
            <a:r>
              <a:rPr lang="nl-NL" dirty="0"/>
              <a:t>Denk</a:t>
            </a:r>
          </a:p>
          <a:p>
            <a:r>
              <a:rPr lang="nl-NL" dirty="0"/>
              <a:t>Denk</a:t>
            </a:r>
          </a:p>
          <a:p>
            <a:r>
              <a:rPr lang="nl-NL" dirty="0"/>
              <a:t>Denk</a:t>
            </a:r>
          </a:p>
          <a:p>
            <a:r>
              <a:rPr lang="nl-NL" dirty="0"/>
              <a:t>Denk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778-6512-449E-A16E-87AEE662FE7C}" type="datetime1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33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Hoe komen de kosten voor zorg zo hoog??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Vergrijzing</a:t>
            </a:r>
          </a:p>
          <a:p>
            <a:r>
              <a:rPr lang="nl-NL" dirty="0"/>
              <a:t>Leefgewoonten</a:t>
            </a:r>
          </a:p>
          <a:p>
            <a:r>
              <a:rPr lang="nl-NL" dirty="0"/>
              <a:t>Luxe/middelen/ geld/ eetgewoonten</a:t>
            </a:r>
          </a:p>
          <a:p>
            <a:r>
              <a:rPr lang="nl-NL" dirty="0"/>
              <a:t>Cultuur</a:t>
            </a:r>
          </a:p>
          <a:p>
            <a:r>
              <a:rPr lang="nl-NL" dirty="0"/>
              <a:t>Leefstijl/leefgewoonten</a:t>
            </a:r>
          </a:p>
          <a:p>
            <a:r>
              <a:rPr lang="nl-NL" dirty="0"/>
              <a:t>Zitcultuur/ internet/computers</a:t>
            </a:r>
          </a:p>
          <a:p>
            <a:r>
              <a:rPr lang="nl-NL" dirty="0"/>
              <a:t>En…en…en…..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52168-BA89-4B39-9E5C-EDFBB91B7770}" type="datetime1">
              <a:rPr lang="nl-NL" smtClean="0"/>
              <a:t>12-9-2016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2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037-CB3C-4FCD-ADEE-4C0E5761B704}" type="datetime1">
              <a:rPr lang="nl-NL" smtClean="0"/>
              <a:t>12-9-2016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 zorg NH2016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2A03-1A5B-4E88-87D9-32159274686C}" type="slidenum">
              <a:rPr lang="nl-NL" smtClean="0"/>
              <a:t>9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0025"/>
            <a:ext cx="457200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45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183</Words>
  <Application>Microsoft Office PowerPoint</Application>
  <PresentationFormat>Diavoorstelling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Calibri</vt:lpstr>
      <vt:lpstr>Tw Cen MT</vt:lpstr>
      <vt:lpstr>Tw Cen MT Condensed</vt:lpstr>
      <vt:lpstr>Wingdings</vt:lpstr>
      <vt:lpstr>Wingdings 3</vt:lpstr>
      <vt:lpstr>Integraal</vt:lpstr>
      <vt:lpstr>Gezondheid</vt:lpstr>
      <vt:lpstr>Wanneer voel jij je ziek??</vt:lpstr>
      <vt:lpstr>Wanneer blijf je thuis van werk/school stage?</vt:lpstr>
      <vt:lpstr>Wat heb jij tot nu toe te maken gehad met zorg/ziekenhuis?</vt:lpstr>
      <vt:lpstr>Gezondheidszorg in Nederland is duur!!!</vt:lpstr>
      <vt:lpstr>Hoe komt dat????</vt:lpstr>
      <vt:lpstr>Hoe komen de kosten voor zorg zo hoog??</vt:lpstr>
      <vt:lpstr>Hoe komen de kosten voor zorg zo hoog??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Gezondheid</dc:title>
  <dc:creator>Hoogeveen,K.A.G.</dc:creator>
  <cp:lastModifiedBy>Nienke Hoogeveen</cp:lastModifiedBy>
  <cp:revision>8</cp:revision>
  <dcterms:created xsi:type="dcterms:W3CDTF">2014-08-12T13:10:35Z</dcterms:created>
  <dcterms:modified xsi:type="dcterms:W3CDTF">2016-09-12T08:34:21Z</dcterms:modified>
</cp:coreProperties>
</file>